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509F3-5CA2-4E49-A537-0965E562C90E}" v="1" dt="2025-11-04T15:22:35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D26D-E9BB-C2CF-2BA1-301D7672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F0A8E-2D72-5B8F-3EF5-2E8DA2CDC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D3261-25B2-3F61-A82F-98D52B50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D0DA6-2BE3-3188-6F5C-F0F1746E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8D932-8B75-72A9-F6F6-4C621FDB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12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BFED-DE8E-607A-1514-21CC0B6A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3926E-213C-C8DE-4CF6-289DA6120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DFC48-D456-EB58-6CEB-44FDA7BB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AD21A-BC81-FB75-55F7-7DFAA4B0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966F5-BBEB-A125-CC6F-DD06F59E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2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74C56-6976-4604-6D2D-7176F5C8F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0B1B-FC72-EB23-B9BE-B6DF390E1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5D2E-C519-C10C-21B4-EB662CFE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6AEF8-E2F1-F7E9-B3BE-A42A65C3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D512-3C3C-981F-F7C1-7147429B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66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496C-1399-8805-3A0E-267E03C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4572A-846C-1C20-A585-EFABFD6E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6E933-EFD4-C3CF-D267-96714048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1B0B8-96DC-4907-EDBB-E12A85B6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D76D1-0F2C-892E-7382-80581E3F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93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4A30-09CD-B6D7-659F-6ACFC4F9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12AD-0659-6E1A-6D97-E40D81538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19B9-1131-B91C-52D7-1B1BB719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B3B5-16AC-0097-D89C-DA380962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9890F-0B19-5311-1DB8-AF254438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67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E10E-CF0D-7A29-EED3-72CECF0F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7F06-DB52-8101-A17C-76E3AF234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B433B-5551-0690-1506-C58FD35BE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83B07-8839-826A-3600-6F6C5532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B5614-5415-0D02-9E19-A67E07ED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01813-7203-E39C-5646-14588924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65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9434-BAFD-5B41-7BF7-F785E955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48957-5523-B1EA-E3F6-9019D45A5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2C6C0-EED9-1833-AFE5-B3D08BD10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A262D-8395-040C-8D74-BC9CAAEE3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3E833-D8D5-6CCB-C880-50344C9F9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3052CD-7245-553E-BDBD-DE00666D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C84B4-C18A-B5AA-FFBA-3165A5BD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CE267-6206-DDDA-37CE-088CC89E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69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4BB9-67A3-432B-B2EE-6E1B1E9B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FF9B2-E9E2-974D-3C4B-92FED38C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CC0BD-701B-7BCC-3FED-046BEDEA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2D8C4-797E-B16F-288D-0B365540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2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7E128-9164-3B4B-22A8-73C06049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9C1B7-7E68-E4B2-270E-FFD0DBFC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9E2D-45AE-3B74-D3DC-9A7D7EE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77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E0C3-BABB-F20E-DC0F-A42C093F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85C4E-3793-FF9F-6BCB-45AD5432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F4DA-98F4-7C63-0D34-8DA4ED0A5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81721-55A3-31B5-8AF6-91093651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09FA-985C-1AA6-C950-4936649A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E1313-B5C3-500F-DD81-D0302D9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42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7890-E110-4410-7DF5-08042E29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10BF7-FD99-23CA-CFFD-471A419A0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47500-3FD4-B77F-1061-E20C7C352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BF649-3324-2312-5280-9EB3AA8C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34FA3-0806-B38E-47E4-66C3ED28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AA45-9DAF-F8A8-0DF1-2B593943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42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CFECC-E370-016A-3A55-EB5218AA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3B4D5-FF8E-5BE7-1259-FAB5C032A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6EE91-4708-BC08-E75C-E6779210D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C820F-BF65-4FEB-81DC-FB139BFDE7B1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D09AF-8F1A-48C8-85A8-88AB2A22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F72BB-630A-5F34-E0B6-B4E320CEF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AF61AE-E867-4603-B0BA-95434999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330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6F38185E-FDF5-A724-DCEA-4AB1CB3EE2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7AF2372C-F3BA-3242-570B-4781734E10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1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41DC7587-C6DD-EA8D-9FA6-51C315057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6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1542BE4B-5EA8-FA0D-640A-83C05036C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0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A3C6AFC-D371-97C3-32BF-E9CD34CF26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3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6E552CD8-8C5F-C737-8EC3-CD2D2F3A3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96A25D07-A72F-9102-3597-CB24D5F4F4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1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715207C3-F6BA-86D4-116A-828556590D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189A8243-5B87-C00F-DD51-D36F38DBF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457013B0-79E4-6BBD-2AC2-EA6E8DF591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CF87BBD7-5E75-8967-3B20-7B16856FC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729BB5E4-E959-4F16-9748-AE673C89C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902588AF-C098-7E2A-7C44-102905660B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8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140ED4C0-743D-352D-0DC9-7EB29CF11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D530F1D7-732C-7B00-83F8-7986DF37F2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3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9C6C91A5-9906-A021-85CF-527890A76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CE2AD4D8-5E61-2454-72C6-D87C2B7A5E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33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57CCBEB8-5CF1-A0AC-704D-A622E4D94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65E7FD73-3532-286A-A43D-374AA43D76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3B22FFC7-D673-41CC-9DED-A414E0D20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0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A7CE6D77-20ED-11E3-9C1C-A7529E94B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9FE88F4F-EB5C-8747-E446-2C4B1DEE0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2A4D3628-5F75-49FE-C7B5-2CCBBB067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2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460AB738-68EA-6534-82B8-4FD6184B23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22C33AFA-C3FF-D571-3680-4715D2F26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3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3A229016-9E0C-115F-E33A-2A6E5B949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4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23D21763-0E93-8FAA-5129-6D66BB655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2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A6F9AA47-0696-E897-D383-4806B13AF1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ayanxpatra@outlook.com</dc:creator>
  <cp:lastModifiedBy>ayanxpatra@outlook.com</cp:lastModifiedBy>
  <cp:revision>1</cp:revision>
  <dcterms:created xsi:type="dcterms:W3CDTF">2025-11-04T15:16:49Z</dcterms:created>
  <dcterms:modified xsi:type="dcterms:W3CDTF">2025-11-04T15:22:44Z</dcterms:modified>
</cp:coreProperties>
</file>